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678" autoAdjust="0"/>
  </p:normalViewPr>
  <p:slideViewPr>
    <p:cSldViewPr>
      <p:cViewPr varScale="1">
        <p:scale>
          <a:sx n="89" d="100"/>
          <a:sy n="89" d="100"/>
        </p:scale>
        <p:origin x="-6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E5570F-57E0-4726-8F51-705B3DAD14DF}" type="datetimeFigureOut">
              <a:rPr lang="ru-RU" smtClean="0"/>
              <a:pPr/>
              <a:t>02.01.2019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EAD43E-039A-40A6-B85F-A19DB8D3873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Описание: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Предлагаю вашему вниманию мастер класс по созданию интерактивного кроссворда в программе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PowerPoint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2007. Данный материал будет полезен учителям начальной школы, среднего звена, педагогам дополнительного образования.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Цель: 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создание интерактивного кроссворда в программе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PowerPoint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Задача: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ознакомить с технологией создания интерактивного кроссворда в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Microsoft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PowerPoint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2007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EAD43E-039A-40A6-B85F-A19DB8D3873F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После нажатия на него исчезает окно с обозначением фигур, появляется знак «+». Нажав им в любом месте на слайде, увидим, что появляется скругленный прямоугольник. 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EAD43E-039A-40A6-B85F-A19DB8D3873F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8. Используя шаги пункта 6, измените размер фигуры. Расположите фигуру справа от стрелки. Напечатайте внутри скругленного прямоугольника букву. Кликнув правой кнопкой мыши по фигуре, выберите 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Изменить текст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и напечатайте первую букву слова вашего кроссворда. У меня первая буква 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Напечатав букву, увеличьте ее размер, цвет, можно изменить сам шрифт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EAD43E-039A-40A6-B85F-A19DB8D3873F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9. Скопируйте фигуру с буквой. Для этого выделите скругленный прямоугольник, кликнув по контуру фигуры (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перед буквой не должно быть курсора!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 На вкладке 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Главная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нажмите 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Копировать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затем 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Вставить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 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EAD43E-039A-40A6-B85F-A19DB8D3873F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 помощью команды 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Размер и положени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 (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смотрите пункт 6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переместите фигуру, расположив справа от предыдущей. Вставьте еще раз и снова переместите. Вот что у вас должно получиться: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EAD43E-039A-40A6-B85F-A19DB8D3873F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10. Теперь скопируйте текст первой загадки, который находится в текстовом редакторе и вставьте его на слайд. Переместите его. Я разместила текст в правом нижнем углу слайда. 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11. Увеличьте шрифт. (При желании измените шрифт, его цвет).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EAD43E-039A-40A6-B85F-A19DB8D3873F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12. Настройте анимацию появления текста. Выделите текст. На вкладке 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Анимация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выберите 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Настройка анимации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и в настройках анимации добавьте 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Эффект входа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например, 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Появление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 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EAD43E-039A-40A6-B85F-A19DB8D3873F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13. Появление текста должно быть 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 щелчку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 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EAD43E-039A-40A6-B85F-A19DB8D3873F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 желании измените направление и скорость появления текста. 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14. Настройте триггеры. Наш текст должен появляться на слайде при нажатии на стрелку. В области задач эффекта нажмите 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Вниз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и выберите параметр 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Время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EAD43E-039A-40A6-B85F-A19DB8D3873F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15. В новом окне выбираем 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Переключатели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далее 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Начать выполнение эффекта при щелчке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затем выбираем 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Стрелка вправо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(у меня Стрелка вправо 3), затем нажимаем 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ОК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 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EAD43E-039A-40A6-B85F-A19DB8D3873F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16. Переходим к настройке появления букв в слове-отгадке. Выделите на первом скругленном прямоугольнике букву. Настройте анимацию появления буквы, как в пункте 12. Эффект входа я выбрала 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Возникновение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Появление буквы должно быть 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 щелчку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Настройте триггеры также, как в пункте 14. Опять выберите 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Стрелка вправо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(у меня Стрелка вправо 3). 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Это важно, так как во время показа слайдов при нажатии именно на данную стрелку первый раз появится загадка, а при нажатии на эту же стрелку во второй раз появится отгадка.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EAD43E-039A-40A6-B85F-A19DB8D3873F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Ход работы: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 Для кроссворда, если нужно, подберите соответствующие иллюстрации и сохраните их в папке, созданной на компьютере. Можно напечатать вопросы к кроссворду в документе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Word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 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Чтобы было легче создавать кроссворд в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PowerPoint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я предварительно создал его в текстовом редакторе. Он у меня выглядит следующим образом: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Откройте программу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Microsoft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Office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PowerPoint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на компьютере. 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 Выберите фон вашей презентации. Первый слайд – титульный. 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EAD43E-039A-40A6-B85F-A19DB8D3873F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17. В 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Средствах рисования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выберите 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Заливку фигуры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и 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Контур фигуры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 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EAD43E-039A-40A6-B85F-A19DB8D3873F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18. Точно также, как в пункте 16 выполняем настройки появления следующих букв слова – отгадки. Выделяем вторую букву. Сразу же ее меняем на букву 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Настраиваем анимацию, эффект входа. Только появление буквы выберите не по щелчку, а 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вместе с предыдущим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! После настройки триггеров выполните шаги пункта 17, заливку фигуры выберите другую. 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Выделите третью букву, измените ее на букву 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и выполните все настройки появления данной буквы, как вы это выполняли ранее. 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EAD43E-039A-40A6-B85F-A19DB8D3873F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19. Скопируйте картинку с изображением дуба и вставьте ее на слайд. Расположите там, где считаете нужным. Я расположила картинку в правом верхнем углу слайда, уменьшила ее в размере. Для этого воспользовалась командой 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Размер и положение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Настройте анимацию и триггеры. Чтобы изображение появилось вместе со словом – отгадкой, выберите начало появления 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 предыдущим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В окне 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Переключатели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выбираете 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Стрелка вправо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20. Чтобы не было никакого нагромождения на слайде картинок и текста во время демонстрации презентации, настройте анимацию выхода для иллюстрации и текста. Сначала поработаем с иллюстрацией. Кликнув по ней левой кнопкой мыши (появится выделение), на вкладке 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Анимация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в 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Настройках анимации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выберите 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Добавить эффект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 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Выход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В появившемся окне выберите любой эффект выхода. Я выбрала 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Исчезновение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Выход должен быть 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 щелчку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Настройте триггеры, как в пунктах 14,15. 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Те же действия проделайте, для настройки анимации выхода и триггеров к тексту, также предварительно кликнув по нему левой кнопкой мыши и сделав выделение. Только выход выберите не по щелчку, а 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 предыдущим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Вот что у нас получилось: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EAD43E-039A-40A6-B85F-A19DB8D3873F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Обратите внимание: в левом верхнем углу иллюстрации и текста вы видите по два знака руки (он появляется после настройки триггеров), т.е мы настроили триггеры как входа, так и выхода. </a:t>
            </a:r>
            <a:b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 демонстрации слайда нужно трижды кликнуть по стрелочке: на первый клик появится текст-загадка, на второй – слово-отгадка и иллюстрация, на третий – текст-загадка и иллюстрация исчезнут.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Для того, чтобы составить вторую строку кроссворда, скопируйте стрелку, вставьте ее на слайде и затем справа от стрелки вставьте фигуру, как в пункте 7, затем продолжите выполнять шаги пунктов с 8 по 20. 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Если вы хорошо владеете компьютером, то скругленный прямоугольник можете скопировать в первом слове-отгадке, вставить его во вторую строку. В таком случае настраивать анимацию вам уже не нужно, но изменить настройку триггера стоит обязательно. Да и появление букв - первая 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 щелчку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последующие - 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 предыдущим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обязательно проверяйте, и, если нужно, изменяйте. 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Точно таким же образом составьте следующую строку, вставьте текст и иллюстрацию и выполните соответствующие настройки. И так, пока не будет составлен весь кроссворд. 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Буду рад, если моя работа поможет вам. Желаю успехов!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EAD43E-039A-40A6-B85F-A19DB8D3873F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Откройте программу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Microsoft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Office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PowerPoint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на компьютере. 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 Выберите фон вашей презентации. Первый слайд – титульный. 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4. Создайте второй слайд, на котором вам предстоит создать интерактивный кроссворд. На вкладке 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Главная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в окне 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Слайды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выберите 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Создать слайд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затем 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Пустой слайд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 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EAD43E-039A-40A6-B85F-A19DB8D3873F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5. На втором слайде составляем кроссворд. Я буду его составлять из скругленных прямоугольников. Но для начала, прежде чем я буду вставлять данные фигуры на слайде, на вкладке 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Вставка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я выберу любые фигуры, например фигурные стрелки. Они понадобятся для того, чтобы настроить триггеры. Итак, выбираем на вкладке 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Вставка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фигурную стрелку с нужным направлением. Так как слова в моем кроссворде располагаются по горизонтали, то я выбрала 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Стрелку вправо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EAD43E-039A-40A6-B85F-A19DB8D3873F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После нажатия на 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Стрелку вправо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исчезает окно с обозначением фигур, появляется знак «+». Нажав им в любом месте на слайде, увидим, что появилась стрелка. 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EAD43E-039A-40A6-B85F-A19DB8D3873F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6. Уменьшите размер стрелки, измените цвет ее заливки. Чтобы уменьшить размер, кликните по фигуре правой кнопкой мыши и воспользуйтесь командой 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Размер и положение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 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EAD43E-039A-40A6-B85F-A19DB8D3873F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EAD43E-039A-40A6-B85F-A19DB8D3873F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Чтобы изменить цвет заливки, в 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Средствах рисования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в окне 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Стили фигур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выберите 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Заливку фигуры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и 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Контур фигуры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EAD43E-039A-40A6-B85F-A19DB8D3873F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7. Вставьте фигуру. Для этого перейдите на вкладку 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Вставка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и выберите в фигурах 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Скругленный прямоугольник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 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EAD43E-039A-40A6-B85F-A19DB8D3873F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848B2-79D5-4E6B-AFEC-E7E3A08381F4}" type="datetimeFigureOut">
              <a:rPr lang="ru-RU" smtClean="0"/>
              <a:pPr/>
              <a:t>02.01.2019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D599-E2D2-4736-A2DA-BE98EA0AB3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848B2-79D5-4E6B-AFEC-E7E3A08381F4}" type="datetimeFigureOut">
              <a:rPr lang="ru-RU" smtClean="0"/>
              <a:pPr/>
              <a:t>02.01.2019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D599-E2D2-4736-A2DA-BE98EA0AB3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848B2-79D5-4E6B-AFEC-E7E3A08381F4}" type="datetimeFigureOut">
              <a:rPr lang="ru-RU" smtClean="0"/>
              <a:pPr/>
              <a:t>02.01.2019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D599-E2D2-4736-A2DA-BE98EA0AB3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848B2-79D5-4E6B-AFEC-E7E3A08381F4}" type="datetimeFigureOut">
              <a:rPr lang="ru-RU" smtClean="0"/>
              <a:pPr/>
              <a:t>02.01.2019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D599-E2D2-4736-A2DA-BE98EA0AB3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848B2-79D5-4E6B-AFEC-E7E3A08381F4}" type="datetimeFigureOut">
              <a:rPr lang="ru-RU" smtClean="0"/>
              <a:pPr/>
              <a:t>02.01.2019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D599-E2D2-4736-A2DA-BE98EA0AB3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848B2-79D5-4E6B-AFEC-E7E3A08381F4}" type="datetimeFigureOut">
              <a:rPr lang="ru-RU" smtClean="0"/>
              <a:pPr/>
              <a:t>02.01.2019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D599-E2D2-4736-A2DA-BE98EA0AB3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848B2-79D5-4E6B-AFEC-E7E3A08381F4}" type="datetimeFigureOut">
              <a:rPr lang="ru-RU" smtClean="0"/>
              <a:pPr/>
              <a:t>02.01.2019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D599-E2D2-4736-A2DA-BE98EA0AB3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848B2-79D5-4E6B-AFEC-E7E3A08381F4}" type="datetimeFigureOut">
              <a:rPr lang="ru-RU" smtClean="0"/>
              <a:pPr/>
              <a:t>02.01.2019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D599-E2D2-4736-A2DA-BE98EA0AB3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848B2-79D5-4E6B-AFEC-E7E3A08381F4}" type="datetimeFigureOut">
              <a:rPr lang="ru-RU" smtClean="0"/>
              <a:pPr/>
              <a:t>02.01.2019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D599-E2D2-4736-A2DA-BE98EA0AB3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848B2-79D5-4E6B-AFEC-E7E3A08381F4}" type="datetimeFigureOut">
              <a:rPr lang="ru-RU" smtClean="0"/>
              <a:pPr/>
              <a:t>02.01.2019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D599-E2D2-4736-A2DA-BE98EA0AB3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848B2-79D5-4E6B-AFEC-E7E3A08381F4}" type="datetimeFigureOut">
              <a:rPr lang="ru-RU" smtClean="0"/>
              <a:pPr/>
              <a:t>02.01.2019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D599-E2D2-4736-A2DA-BE98EA0AB3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4848B2-79D5-4E6B-AFEC-E7E3A08381F4}" type="datetimeFigureOut">
              <a:rPr lang="ru-RU" smtClean="0"/>
              <a:pPr/>
              <a:t>02.01.2019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BAD599-E2D2-4736-A2DA-BE98EA0AB32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1" descr="http://kladraz.ru/upload/blogs/7288_573a34afd279d04c8ef97ee188a59d8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67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12" descr="http://kladraz.ru/upload/blogs/7288_2d9699c143d429256c1cd607c6fad1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806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13" descr="http://kladraz.ru/upload/blogs/7288_0182e3d0d211e2ed6dcc31c5c16c87a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806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14" descr="http://kladraz.ru/upload/blogs/7288_a01e3b1b2995aa7cb654b595a11f99d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806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15" descr="http://kladraz.ru/upload/blogs/7288_346a4bcb2c97aef02f728b4e8f927ce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806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16" descr="http://kladraz.ru/upload/blogs/7288_1fa424130151a74b322ca236f4a771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806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Рисунок 17" descr="http://kladraz.ru/upload/blogs/7288_05b3ebde78de499b2747b519352e552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806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Рисунок 18" descr="http://kladraz.ru/upload/blogs/7288_b8d569b78d8d406891840f3af5b4a8e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806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Рисунок 19" descr="http://kladraz.ru/upload/blogs/7288_1710ceda125c18a01040fb99cad73e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806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Рисунок 20" descr="http://kladraz.ru/upload/blogs/7288_da6ccf0c047599ac0d54d9a4926ee7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806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Рисунок 21" descr="http://kladraz.ru/upload/blogs/7288_4bad65433033cc0b72bdc3da09026c2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806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2" descr="http://kladraz.ru/upload/blogs/7288_eb310e96a905c0a161f4c8e71903ed4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8883" y="620688"/>
            <a:ext cx="5933271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Рисунок 22" descr="http://kladraz.ru/upload/blogs/7288_070ee8569acfa67f861b018ac5c097f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806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Рисунок 23" descr="http://kladraz.ru/upload/blogs/7288_ed8d888c3c2717005d2a476b9671b2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806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Рисунок 24" descr="http://kladraz.ru/upload/blogs/7288_35d2b1b215b30f8a2bf229dd2e3b302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806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Рисунок 25" descr="http://kladraz.ru/upload/blogs/7288_f5b01404df0ee3ceb2e51f2303dae9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806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18176" y="2967335"/>
            <a:ext cx="69076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Спасибо за внимание!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5" descr="http://kladraz.ru/upload/blogs/7288_a88cbb75b2654aec10079d8864e3b6b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806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6" descr="http://kladraz.ru/upload/blogs/7288_dc6ca34b1c80f7b477987a1774c3fce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806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7" descr="http://kladraz.ru/upload/blogs/7288_369967ada1063ab03a0836f7c65d42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806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8" descr="http://kladraz.ru/upload/blogs/7288_bf03a479c32888adc43de75b32c6ec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806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9" descr="http://kladraz.ru/upload/blogs/7288_d3d3e7376f43057e939672ed24827ed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806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10" descr="http://kladraz.ru/upload/blogs/7288_07db49ae5911eb65c34adfb2979c5a1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806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11" descr="http://kladraz.ru/upload/blogs/7288_83a9b09e77b0a3b7f5eab4049ec4481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806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434</Words>
  <Application>Microsoft Office PowerPoint</Application>
  <PresentationFormat>Экран (4:3)</PresentationFormat>
  <Paragraphs>53</Paragraphs>
  <Slides>24</Slides>
  <Notes>23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Пользователь Windows</cp:lastModifiedBy>
  <cp:revision>14</cp:revision>
  <dcterms:created xsi:type="dcterms:W3CDTF">2017-04-12T17:44:30Z</dcterms:created>
  <dcterms:modified xsi:type="dcterms:W3CDTF">2019-01-02T14:01:13Z</dcterms:modified>
</cp:coreProperties>
</file>